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319" r:id="rId2"/>
    <p:sldId id="309" r:id="rId3"/>
    <p:sldId id="289" r:id="rId4"/>
    <p:sldId id="324" r:id="rId5"/>
    <p:sldId id="306" r:id="rId6"/>
    <p:sldId id="325" r:id="rId7"/>
    <p:sldId id="310" r:id="rId8"/>
    <p:sldId id="327" r:id="rId9"/>
    <p:sldId id="311" r:id="rId10"/>
    <p:sldId id="308" r:id="rId11"/>
    <p:sldId id="332" r:id="rId12"/>
    <p:sldId id="307" r:id="rId13"/>
    <p:sldId id="328" r:id="rId14"/>
    <p:sldId id="318" r:id="rId15"/>
    <p:sldId id="297" r:id="rId16"/>
    <p:sldId id="322" r:id="rId17"/>
    <p:sldId id="329" r:id="rId18"/>
    <p:sldId id="331" r:id="rId19"/>
    <p:sldId id="314" r:id="rId20"/>
    <p:sldId id="323" r:id="rId21"/>
    <p:sldId id="313" r:id="rId22"/>
    <p:sldId id="333" r:id="rId23"/>
    <p:sldId id="317" r:id="rId24"/>
    <p:sldId id="312" r:id="rId25"/>
    <p:sldId id="334" r:id="rId26"/>
    <p:sldId id="298" r:id="rId27"/>
    <p:sldId id="320" r:id="rId28"/>
    <p:sldId id="321" r:id="rId29"/>
    <p:sldId id="280" r:id="rId30"/>
    <p:sldId id="300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E8B025F-4727-F34B-8D72-FC32C24A5885}">
          <p14:sldIdLst>
            <p14:sldId id="319"/>
            <p14:sldId id="309"/>
            <p14:sldId id="289"/>
            <p14:sldId id="324"/>
            <p14:sldId id="306"/>
            <p14:sldId id="325"/>
            <p14:sldId id="310"/>
            <p14:sldId id="327"/>
            <p14:sldId id="311"/>
            <p14:sldId id="308"/>
            <p14:sldId id="332"/>
            <p14:sldId id="307"/>
            <p14:sldId id="328"/>
            <p14:sldId id="318"/>
            <p14:sldId id="297"/>
            <p14:sldId id="322"/>
            <p14:sldId id="329"/>
            <p14:sldId id="331"/>
            <p14:sldId id="314"/>
            <p14:sldId id="323"/>
            <p14:sldId id="313"/>
            <p14:sldId id="333"/>
            <p14:sldId id="317"/>
            <p14:sldId id="312"/>
            <p14:sldId id="334"/>
            <p14:sldId id="298"/>
            <p14:sldId id="320"/>
            <p14:sldId id="321"/>
            <p14:sldId id="280"/>
            <p14:sldId id="30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21" autoAdjust="0"/>
    <p:restoredTop sz="94618" autoAdjust="0"/>
  </p:normalViewPr>
  <p:slideViewPr>
    <p:cSldViewPr snapToGrid="0" snapToObjects="1">
      <p:cViewPr varScale="1">
        <p:scale>
          <a:sx n="104" d="100"/>
          <a:sy n="104" d="100"/>
        </p:scale>
        <p:origin x="2088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pPr/>
              <a:t>4/8/21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pPr/>
              <a:t>4/8/21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pPr/>
              <a:t>4/8/21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pPr/>
              <a:t>4/8/21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pPr/>
              <a:t>4/8/21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190D9BD3-E57B-4194-A545-2804EB95D9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pPr/>
              <a:t>4/8/21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pPr/>
              <a:t>4/8/21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pPr/>
              <a:t>4/8/21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pPr/>
              <a:t>4/8/21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pPr/>
              <a:t>4/8/21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pPr/>
              <a:t>4/8/21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778F24D-EB19-4AE0-B015-2BEA6D5224F2}" type="datetimeFigureOut">
              <a:rPr lang="en-US" smtClean="0"/>
              <a:pPr/>
              <a:t>4/8/21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90D9BD3-E57B-4194-A545-2804EB95D97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5079" y="5477774"/>
            <a:ext cx="6400800" cy="1752600"/>
          </a:xfrm>
        </p:spPr>
        <p:txBody>
          <a:bodyPr/>
          <a:lstStyle/>
          <a:p>
            <a:r>
              <a:rPr lang="en-CA" dirty="0"/>
              <a:t>I saw it in the window and I just couldn’t resist it !!</a:t>
            </a:r>
          </a:p>
        </p:txBody>
      </p:sp>
      <p:sp>
        <p:nvSpPr>
          <p:cNvPr id="23554" name="AutoShape 2" descr="Image result for carol burnett drapery dres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5" name="Picture 4" descr="caro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0375" y="353683"/>
            <a:ext cx="3697557" cy="4926642"/>
          </a:xfrm>
          <a:prstGeom prst="rect">
            <a:avLst/>
          </a:prstGeom>
        </p:spPr>
      </p:pic>
      <p:pic>
        <p:nvPicPr>
          <p:cNvPr id="6" name="Picture 5" descr="carol burnet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86647" y="353683"/>
            <a:ext cx="3526605" cy="492664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sset (4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82815" y="2795821"/>
            <a:ext cx="6073449" cy="3836395"/>
          </a:xfrm>
        </p:spPr>
      </p:pic>
      <p:pic>
        <p:nvPicPr>
          <p:cNvPr id="7" name="Picture 6" descr="hunter_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82815" y="130506"/>
            <a:ext cx="3036498" cy="1323045"/>
          </a:xfrm>
          <a:prstGeom prst="rect">
            <a:avLst/>
          </a:prstGeom>
        </p:spPr>
      </p:pic>
      <p:pic>
        <p:nvPicPr>
          <p:cNvPr id="4" name="Picture 3" descr="roll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8407" y="167234"/>
            <a:ext cx="7074741" cy="25726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804" y="3390181"/>
            <a:ext cx="2113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Designer </a:t>
            </a:r>
            <a:r>
              <a:rPr lang="en-CA" dirty="0" err="1"/>
              <a:t>Rollershade</a:t>
            </a:r>
            <a:endParaRPr lang="en-CA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AC644EA-94BF-7947-A1C2-74CB261BC2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86" y="238168"/>
            <a:ext cx="8176454" cy="6132341"/>
          </a:xfrm>
        </p:spPr>
      </p:pic>
    </p:spTree>
    <p:extLst>
      <p:ext uri="{BB962C8B-B14F-4D97-AF65-F5344CB8AC3E}">
        <p14:creationId xmlns:p14="http://schemas.microsoft.com/office/powerpoint/2010/main" val="2527760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gal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0123" y="679883"/>
            <a:ext cx="7607500" cy="5705625"/>
          </a:xfrm>
        </p:spPr>
      </p:pic>
      <p:sp>
        <p:nvSpPr>
          <p:cNvPr id="8" name="TextBox 7"/>
          <p:cNvSpPr txBox="1"/>
          <p:nvPr/>
        </p:nvSpPr>
        <p:spPr>
          <a:xfrm>
            <a:off x="1104181" y="310551"/>
            <a:ext cx="7263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COMMERCIAL OR RESIDENTIAL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atertonbea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6016" y="274638"/>
            <a:ext cx="3531394" cy="4708525"/>
          </a:xfrm>
        </p:spPr>
      </p:pic>
      <p:pic>
        <p:nvPicPr>
          <p:cNvPr id="5" name="Picture 4" descr="watertonupp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77774" y="120770"/>
            <a:ext cx="3534662" cy="4712883"/>
          </a:xfrm>
          <a:prstGeom prst="rect">
            <a:avLst/>
          </a:prstGeom>
        </p:spPr>
      </p:pic>
      <p:pic>
        <p:nvPicPr>
          <p:cNvPr id="6" name="Picture 5" descr="watert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66409" y="3722296"/>
            <a:ext cx="3296369" cy="439515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CA" dirty="0"/>
              <a:t>The Right Lifting System</a:t>
            </a:r>
          </a:p>
        </p:txBody>
      </p:sp>
      <p:pic>
        <p:nvPicPr>
          <p:cNvPr id="5" name="Picture 4" descr="u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67842" y="4477109"/>
            <a:ext cx="4318958" cy="2159479"/>
          </a:xfrm>
          <a:prstGeom prst="rect">
            <a:avLst/>
          </a:prstGeom>
        </p:spPr>
      </p:pic>
      <p:pic>
        <p:nvPicPr>
          <p:cNvPr id="6" name="Picture 5" descr="pow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5657" y="931653"/>
            <a:ext cx="6064370" cy="3409878"/>
          </a:xfrm>
          <a:prstGeom prst="rect">
            <a:avLst/>
          </a:prstGeom>
        </p:spPr>
      </p:pic>
      <p:pic>
        <p:nvPicPr>
          <p:cNvPr id="8" name="Picture 7" descr="lit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0679" y="4477109"/>
            <a:ext cx="4318958" cy="215947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611" y="-296862"/>
            <a:ext cx="8229600" cy="1143000"/>
          </a:xfrm>
        </p:spPr>
        <p:txBody>
          <a:bodyPr/>
          <a:lstStyle/>
          <a:p>
            <a:r>
              <a:rPr lang="en-CA" dirty="0"/>
              <a:t>Custom Drapery</a:t>
            </a:r>
          </a:p>
        </p:txBody>
      </p:sp>
      <p:pic>
        <p:nvPicPr>
          <p:cNvPr id="8" name="Content Placeholder 7" descr="haneybefor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704584"/>
            <a:ext cx="2904740" cy="3894624"/>
          </a:xfrm>
        </p:spPr>
      </p:pic>
      <p:pic>
        <p:nvPicPr>
          <p:cNvPr id="10" name="Picture 9" descr="haneyduring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2808" y="129397"/>
            <a:ext cx="1882715" cy="2510286"/>
          </a:xfrm>
          <a:prstGeom prst="rect">
            <a:avLst/>
          </a:prstGeom>
        </p:spPr>
      </p:pic>
      <p:pic>
        <p:nvPicPr>
          <p:cNvPr id="11" name="Picture 10" descr="haneylivingaft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96469" y="621102"/>
            <a:ext cx="4590331" cy="597810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watsonafterlivin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22166" y="176093"/>
            <a:ext cx="4172467" cy="6241960"/>
          </a:xfrm>
        </p:spPr>
      </p:pic>
      <p:pic>
        <p:nvPicPr>
          <p:cNvPr id="10" name="Picture 9" descr="wats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2694" y="176093"/>
            <a:ext cx="4123427" cy="613006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atsonaft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408" y="207034"/>
            <a:ext cx="6958641" cy="5218981"/>
          </a:xfrm>
          <a:prstGeom prst="rect">
            <a:avLst/>
          </a:prstGeom>
        </p:spPr>
      </p:pic>
      <p:pic>
        <p:nvPicPr>
          <p:cNvPr id="4" name="Content Placeholder 3" descr="watsonbed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141344" y="4113018"/>
            <a:ext cx="3501325" cy="2625994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0809AE-93D0-D542-AB7B-43A0399CD1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78" y="347383"/>
            <a:ext cx="8217644" cy="6163233"/>
          </a:xfrm>
        </p:spPr>
      </p:pic>
    </p:spTree>
    <p:extLst>
      <p:ext uri="{BB962C8B-B14F-4D97-AF65-F5344CB8AC3E}">
        <p14:creationId xmlns:p14="http://schemas.microsoft.com/office/powerpoint/2010/main" val="25881552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haneykitchenbefor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383" y="538406"/>
            <a:ext cx="3748617" cy="2811463"/>
          </a:xfrm>
        </p:spPr>
      </p:pic>
      <p:pic>
        <p:nvPicPr>
          <p:cNvPr id="8" name="Picture 7" descr="haneykitchenaf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3481" y="105508"/>
            <a:ext cx="5143500" cy="648872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amil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3398"/>
            <a:ext cx="9144000" cy="6093619"/>
          </a:xfrm>
          <a:prstGeom prst="rect">
            <a:avLst/>
          </a:prstGeom>
        </p:spPr>
      </p:pic>
      <p:pic>
        <p:nvPicPr>
          <p:cNvPr id="11" name="Picture 10" descr="harleejax20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8501" y="4450567"/>
            <a:ext cx="2260120" cy="226012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erge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46053" y="-2187"/>
            <a:ext cx="5020574" cy="6694099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 descr="sheer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74638"/>
            <a:ext cx="8045449" cy="6034087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8AF9E1-8308-D344-A6F3-EF9B4300C2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51" y="310313"/>
            <a:ext cx="8316497" cy="6237373"/>
          </a:xfrm>
        </p:spPr>
      </p:pic>
    </p:spTree>
    <p:extLst>
      <p:ext uri="{BB962C8B-B14F-4D97-AF65-F5344CB8AC3E}">
        <p14:creationId xmlns:p14="http://schemas.microsoft.com/office/powerpoint/2010/main" val="836024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laundr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26691" y="560717"/>
            <a:ext cx="4598396" cy="6131195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 descr="draperybedroo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1972" y="543464"/>
            <a:ext cx="7687014" cy="5765261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923AC99-D0BB-1F4E-888A-5CEA0433DA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14" y="284505"/>
            <a:ext cx="7982864" cy="5987149"/>
          </a:xfrm>
        </p:spPr>
      </p:pic>
    </p:spTree>
    <p:extLst>
      <p:ext uri="{BB962C8B-B14F-4D97-AF65-F5344CB8AC3E}">
        <p14:creationId xmlns:p14="http://schemas.microsoft.com/office/powerpoint/2010/main" val="13287961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 descr="2013-11-06 17.31.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6336" y="326336"/>
            <a:ext cx="8009482" cy="5982390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Custom Bedding </a:t>
            </a:r>
          </a:p>
        </p:txBody>
      </p:sp>
      <p:pic>
        <p:nvPicPr>
          <p:cNvPr id="4" name="Content Placeholder 3" descr="mille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90348" y="1600200"/>
            <a:ext cx="5963303" cy="4708525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WALLPAPER</a:t>
            </a:r>
          </a:p>
        </p:txBody>
      </p:sp>
      <p:pic>
        <p:nvPicPr>
          <p:cNvPr id="4" name="Content Placeholder 3" descr="befor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38355" y="1246518"/>
            <a:ext cx="3680761" cy="4907681"/>
          </a:xfrm>
        </p:spPr>
      </p:pic>
      <p:pic>
        <p:nvPicPr>
          <p:cNvPr id="6" name="Picture 5" descr="afterda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87376" y="1246517"/>
            <a:ext cx="3671619" cy="4895491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GRAPHIC SHADES</a:t>
            </a:r>
          </a:p>
        </p:txBody>
      </p:sp>
      <p:pic>
        <p:nvPicPr>
          <p:cNvPr id="4" name="Content Placeholder 3" descr="McCallumgraphicshad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82608" y="1600200"/>
            <a:ext cx="5978784" cy="4708525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Image may contain: 13 people, people smiling, shoes and indo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5817" y="203793"/>
            <a:ext cx="7693984" cy="5593917"/>
          </a:xfrm>
          <a:prstGeom prst="rect">
            <a:avLst/>
          </a:prstGeom>
          <a:noFill/>
        </p:spPr>
      </p:pic>
      <p:pic>
        <p:nvPicPr>
          <p:cNvPr id="6" name="Content Placeholder 5" descr="NWC_Logo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196" y="318418"/>
            <a:ext cx="5693434" cy="1208457"/>
          </a:xfrm>
          <a:prstGeom prst="rect">
            <a:avLst/>
          </a:prstGeom>
        </p:spPr>
      </p:pic>
      <p:pic>
        <p:nvPicPr>
          <p:cNvPr id="4" name="Picture 3" descr="r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2332" y="4146692"/>
            <a:ext cx="3864975" cy="26281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Lifetime Warranty</a:t>
            </a:r>
            <a:br>
              <a:rPr lang="en-CA" dirty="0"/>
            </a:br>
            <a:endParaRPr lang="en-CA" dirty="0"/>
          </a:p>
        </p:txBody>
      </p:sp>
      <p:pic>
        <p:nvPicPr>
          <p:cNvPr id="4" name="Content Placeholder 3" descr="2014-03-22 13.28.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2868" y="1235336"/>
            <a:ext cx="6287445" cy="5396957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hermal-image-800x4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417638"/>
            <a:ext cx="8440886" cy="422044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CA" dirty="0"/>
              <a:t>Thermal Heat Loss/Gain 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1417638"/>
            <a:ext cx="8440886" cy="11099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TextBox 5"/>
          <p:cNvSpPr txBox="1"/>
          <p:nvPr/>
        </p:nvSpPr>
        <p:spPr>
          <a:xfrm>
            <a:off x="1259457" y="5995358"/>
            <a:ext cx="6590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Windows are responsible for up to 50% heat loss in your home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uett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2423" y="130506"/>
            <a:ext cx="3139017" cy="4708525"/>
          </a:xfrm>
        </p:spPr>
      </p:pic>
      <p:pic>
        <p:nvPicPr>
          <p:cNvPr id="8" name="Picture 7" descr="duettefu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0399" y="2763191"/>
            <a:ext cx="5546785" cy="37024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63042" y="603848"/>
            <a:ext cx="38646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dirty="0" err="1"/>
              <a:t>Duette</a:t>
            </a:r>
            <a:r>
              <a:rPr lang="en-CA" sz="2800" dirty="0"/>
              <a:t> </a:t>
            </a:r>
            <a:r>
              <a:rPr lang="en-CA" sz="2800" dirty="0" err="1"/>
              <a:t>Architella</a:t>
            </a:r>
            <a:r>
              <a:rPr lang="en-CA" sz="2800" dirty="0"/>
              <a:t> Honeycomb Cellular Shade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2423" y="4795897"/>
            <a:ext cx="245803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/>
              <a:t>Premium Design and Style – rich textures, largest collection of pleat sizes colors and operating systems. Resistant to fading and will keep their crisp neat pleats over time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uetteeuropea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0959" y="274638"/>
            <a:ext cx="5541429" cy="3726611"/>
          </a:xfrm>
        </p:spPr>
      </p:pic>
      <p:pic>
        <p:nvPicPr>
          <p:cNvPr id="5" name="Picture 4" descr="lightloc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4029" y="3377242"/>
            <a:ext cx="4951561" cy="33010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7366" y="5305245"/>
            <a:ext cx="2674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Light Lock System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45525" y="586596"/>
            <a:ext cx="2432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err="1"/>
              <a:t>Trackglide</a:t>
            </a:r>
            <a:r>
              <a:rPr lang="en-CA" dirty="0"/>
              <a:t> System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20" y="4591409"/>
            <a:ext cx="3772667" cy="1143000"/>
          </a:xfrm>
        </p:spPr>
        <p:txBody>
          <a:bodyPr>
            <a:normAutofit fontScale="90000"/>
          </a:bodyPr>
          <a:lstStyle/>
          <a:p>
            <a:r>
              <a:rPr lang="en-CA" dirty="0"/>
              <a:t>Silhouette and  </a:t>
            </a:r>
            <a:r>
              <a:rPr lang="en-CA" dirty="0" err="1"/>
              <a:t>Duolite</a:t>
            </a:r>
            <a:endParaRPr lang="en-CA" dirty="0"/>
          </a:p>
        </p:txBody>
      </p:sp>
      <p:pic>
        <p:nvPicPr>
          <p:cNvPr id="4" name="Content Placeholder 3" descr="du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28536" y="3620189"/>
            <a:ext cx="5009024" cy="3130640"/>
          </a:xfrm>
        </p:spPr>
      </p:pic>
      <p:pic>
        <p:nvPicPr>
          <p:cNvPr id="5" name="Picture 4" descr="si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3908"/>
            <a:ext cx="9144000" cy="332509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3B96464-A748-EC43-9BC1-98207D4729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92" y="321575"/>
            <a:ext cx="8015816" cy="6011863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6" name="Content Placeholder 5" descr="band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540" y="274638"/>
            <a:ext cx="8445260" cy="2815087"/>
          </a:xfrm>
        </p:spPr>
      </p:pic>
      <p:pic>
        <p:nvPicPr>
          <p:cNvPr id="7" name="Picture 6" descr="banded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540" y="3429000"/>
            <a:ext cx="8445260" cy="304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77374" y="3089725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BANDED DESIGNER SHADES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24160</TotalTime>
  <Words>96</Words>
  <Application>Microsoft Macintosh PowerPoint</Application>
  <PresentationFormat>On-screen Show (4:3)</PresentationFormat>
  <Paragraphs>17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Book Antiqua</vt:lpstr>
      <vt:lpstr>Lucida Sans</vt:lpstr>
      <vt:lpstr>Wingdings</vt:lpstr>
      <vt:lpstr>Wingdings 2</vt:lpstr>
      <vt:lpstr>Wingdings 3</vt:lpstr>
      <vt:lpstr>Apex</vt:lpstr>
      <vt:lpstr>PowerPoint Presentation</vt:lpstr>
      <vt:lpstr>PowerPoint Presentation</vt:lpstr>
      <vt:lpstr>PowerPoint Presentation</vt:lpstr>
      <vt:lpstr>Thermal Heat Loss/Gain </vt:lpstr>
      <vt:lpstr>PowerPoint Presentation</vt:lpstr>
      <vt:lpstr>PowerPoint Presentation</vt:lpstr>
      <vt:lpstr>Silhouette and  Duolite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Right Lifting System</vt:lpstr>
      <vt:lpstr>Custom Drapery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Bedding </vt:lpstr>
      <vt:lpstr>WALLPAPER</vt:lpstr>
      <vt:lpstr>GRAPHIC SHADES</vt:lpstr>
      <vt:lpstr>Lifetime Warranty </vt:lpstr>
    </vt:vector>
  </TitlesOfParts>
  <Company>Pelti/Big Dog Management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Jaren Baranyay</dc:creator>
  <cp:lastModifiedBy>suegathercole@gmail.com</cp:lastModifiedBy>
  <cp:revision>902</cp:revision>
  <dcterms:created xsi:type="dcterms:W3CDTF">2013-10-01T22:41:10Z</dcterms:created>
  <dcterms:modified xsi:type="dcterms:W3CDTF">2021-04-10T00:07:54Z</dcterms:modified>
</cp:coreProperties>
</file>